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377440"/>
            <a:ext cx="10698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</a:rPr>
              <a:t>Project Status Report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731520" y="3383280"/>
            <a:ext cx="10698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BD5E1"/>
                </a:solidFill>
              </a:rPr>
              <a:t>[Project name]  ·  [Client]  ·  [Reporting period]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603504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</a:rPr>
              <a:t>Prepared by [Your name / company]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64592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1148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172A"/>
                </a:solidFill>
              </a:rPr>
              <a:t>Overall status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371600"/>
            <a:ext cx="5120640" cy="1371600"/>
          </a:xfrm>
          <a:prstGeom prst="roundRect">
            <a:avLst/>
          </a:prstGeom>
          <a:solidFill>
            <a:srgbClr val="DCFCE7"/>
          </a:solidFill>
          <a:ln w="12700">
            <a:solidFill>
              <a:srgbClr val="DCFCE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371600"/>
            <a:ext cx="51206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66534"/>
                </a:solidFill>
              </a:rPr>
              <a:t>🟢 On track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943600" y="1554480"/>
            <a:ext cx="56692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</a:rPr>
              <a:t>Swap the flag to 🟡 At risk or 🔴 Off track as needed.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31089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</a:rPr>
              <a:t>Summary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352044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</a:rPr>
              <a:t>[Two or three sentences a stakeholder can forward as-is.]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457200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</a:rPr>
              <a:t>Progress this period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48640" y="4937760"/>
            <a:ext cx="5486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i="1" dirty="0">
                <a:solidFill>
                  <a:srgbClr val="64748B"/>
                </a:solidFill>
              </a:rPr>
              <a:t>[What got done]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i="1" dirty="0">
                <a:solidFill>
                  <a:srgbClr val="64748B"/>
                </a:solidFill>
              </a:rPr>
              <a:t>[…]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309360" y="457200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</a:rPr>
              <a:t>Planned next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309360" y="4937760"/>
            <a:ext cx="5486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i="1" dirty="0">
                <a:solidFill>
                  <a:srgbClr val="64748B"/>
                </a:solidFill>
              </a:rPr>
              <a:t>[What's coming]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i="1" dirty="0">
                <a:solidFill>
                  <a:srgbClr val="64748B"/>
                </a:solidFill>
              </a:rPr>
              <a:t>[…]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64592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1148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172A"/>
                </a:solidFill>
              </a:rPr>
              <a:t>Milestones</a:t>
            </a:r>
            <a:endParaRPr lang="en-US" sz="26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371600"/>
          <a:ext cx="11064240" cy="914400"/>
        </p:xfrm>
        <a:graphic>
          <a:graphicData uri="http://schemas.openxmlformats.org/drawingml/2006/table">
            <a:tbl>
              <a:tblPr/>
              <a:tblGrid>
                <a:gridCol w="3931920"/>
                <a:gridCol w="2011680"/>
                <a:gridCol w="1828800"/>
                <a:gridCol w="1645920"/>
                <a:gridCol w="1645920"/>
              </a:tblGrid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Milestone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4ED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Owner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4ED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Due date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4ED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% complete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4ED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Status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4ED8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i="1" dirty="0">
                          <a:solidFill>
                            <a:srgbClr val="64748B"/>
                          </a:solidFill>
                        </a:rPr>
                        <a:t>[Milestone]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i="1" dirty="0">
                          <a:solidFill>
                            <a:srgbClr val="64748B"/>
                          </a:solidFill>
                        </a:rPr>
                        <a:t>[Owner]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i="1" dirty="0">
                          <a:solidFill>
                            <a:srgbClr val="64748B"/>
                          </a:solidFill>
                        </a:rPr>
                        <a:t>[Date]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i="1" dirty="0">
                          <a:solidFill>
                            <a:srgbClr val="64748B"/>
                          </a:solidFill>
                        </a:rPr>
                        <a:t>[0%]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66534"/>
                          </a:solidFill>
                        </a:rPr>
                        <a:t>🟢 On track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i="1" dirty="0">
                          <a:solidFill>
                            <a:srgbClr val="64748B"/>
                          </a:solidFill>
                        </a:rPr>
                        <a:t>[Milestone]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i="1" dirty="0">
                          <a:solidFill>
                            <a:srgbClr val="64748B"/>
                          </a:solidFill>
                        </a:rPr>
                        <a:t>[Owner]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i="1" dirty="0">
                          <a:solidFill>
                            <a:srgbClr val="64748B"/>
                          </a:solidFill>
                        </a:rPr>
                        <a:t>[Date]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i="1" dirty="0">
                          <a:solidFill>
                            <a:srgbClr val="64748B"/>
                          </a:solidFill>
                        </a:rPr>
                        <a:t>[0%]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92400E"/>
                          </a:solidFill>
                        </a:rPr>
                        <a:t>🟡 Due soon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C7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i="1" dirty="0">
                          <a:solidFill>
                            <a:srgbClr val="64748B"/>
                          </a:solidFill>
                        </a:rPr>
                        <a:t>[Milestone]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i="1" dirty="0">
                          <a:solidFill>
                            <a:srgbClr val="64748B"/>
                          </a:solidFill>
                        </a:rPr>
                        <a:t>[Owner]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i="1" dirty="0">
                          <a:solidFill>
                            <a:srgbClr val="64748B"/>
                          </a:solidFill>
                        </a:rPr>
                        <a:t>[Date]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i="1" dirty="0">
                          <a:solidFill>
                            <a:srgbClr val="64748B"/>
                          </a:solidFill>
                        </a:rPr>
                        <a:t>[0%]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991B1B"/>
                          </a:solidFill>
                        </a:rPr>
                        <a:t>🔴 Late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64592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1148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172A"/>
                </a:solidFill>
              </a:rPr>
              <a:t>Risks &amp; blockers</a:t>
            </a:r>
            <a:endParaRPr lang="en-US" sz="26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371600"/>
          <a:ext cx="11064240" cy="914400"/>
        </p:xfrm>
        <a:graphic>
          <a:graphicData uri="http://schemas.openxmlformats.org/drawingml/2006/table">
            <a:tbl>
              <a:tblPr/>
              <a:tblGrid>
                <a:gridCol w="3291840"/>
                <a:gridCol w="1828800"/>
                <a:gridCol w="1828800"/>
                <a:gridCol w="2468880"/>
                <a:gridCol w="1645920"/>
              </a:tblGrid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Risk / issue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4ED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Impact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4ED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Owner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4ED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Next action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4ED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Status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4ED8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i="1" dirty="0">
                          <a:solidFill>
                            <a:srgbClr val="64748B"/>
                          </a:solidFill>
                        </a:rPr>
                        <a:t>[Risk]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i="1" dirty="0">
                          <a:solidFill>
                            <a:srgbClr val="64748B"/>
                          </a:solidFill>
                        </a:rPr>
                        <a:t>[High / Med / Low]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i="1" dirty="0">
                          <a:solidFill>
                            <a:srgbClr val="64748B"/>
                          </a:solidFill>
                        </a:rPr>
                        <a:t>[Owner]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i="1" dirty="0">
                          <a:solidFill>
                            <a:srgbClr val="64748B"/>
                          </a:solidFill>
                        </a:rPr>
                        <a:t>[Next step]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i="1" dirty="0">
                          <a:solidFill>
                            <a:srgbClr val="64748B"/>
                          </a:solidFill>
                        </a:rPr>
                        <a:t>[Open]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i="1" dirty="0">
                          <a:solidFill>
                            <a:srgbClr val="64748B"/>
                          </a:solidFill>
                        </a:rPr>
                        <a:t>[Risk]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i="1" dirty="0">
                          <a:solidFill>
                            <a:srgbClr val="64748B"/>
                          </a:solidFill>
                        </a:rPr>
                        <a:t>[High / Med / Low]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i="1" dirty="0">
                          <a:solidFill>
                            <a:srgbClr val="64748B"/>
                          </a:solidFill>
                        </a:rPr>
                        <a:t>[Owner]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i="1" dirty="0">
                          <a:solidFill>
                            <a:srgbClr val="64748B"/>
                          </a:solidFill>
                        </a:rPr>
                        <a:t>[Next step]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i="1" dirty="0">
                          <a:solidFill>
                            <a:srgbClr val="64748B"/>
                          </a:solidFill>
                        </a:rPr>
                        <a:t>[Open]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126480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Stop rebuilding this deck every week — getstatuslink.com syncs it from your board.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Status Report Template</dc:title>
  <dc:subject>PptxGenJS Presentation</dc:subject>
  <dc:creator>StatusLink</dc:creator>
  <cp:lastModifiedBy>StatusLink</cp:lastModifiedBy>
  <cp:revision>1</cp:revision>
  <dcterms:created xsi:type="dcterms:W3CDTF">2026-06-10T18:54:49Z</dcterms:created>
  <dcterms:modified xsi:type="dcterms:W3CDTF">2026-06-10T18:54:49Z</dcterms:modified>
</cp:coreProperties>
</file>